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4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8FDCC-356F-41B1-AA2C-7CADB1BC0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0F908E5-A27D-4F4D-8900-715774B57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FC427EF-1D0B-4A9B-82E2-89D3D717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51D9D97-2714-4CFE-9296-77DF0740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41CB858-FC2F-49E4-8FBE-5D64E68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919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1BA3C33-53B0-4F9C-B0BD-4FA51C32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C22E47FB-D253-406E-B5D6-3EAD2DB84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5F619F2-54A5-40D5-873F-A513D06A2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336E5AE-8CFF-4BF7-BAC3-877E0DAC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455C690-8378-4E47-AFF2-A85DC017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199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3CE0D3FB-1E50-46C7-8637-8A339687E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69A7430C-3375-40B3-A3BF-B4843D41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44885AF-12FC-45FB-A9FB-8ACE3347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58ABE69-6AF3-4C9A-8A86-9F30C02D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42AF530-88BD-49F7-8BBA-0FA529DA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126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198C584-4D07-4BAD-9673-3AE18D69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C419E25-2D73-4B0B-A063-C737F1556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C3FED26-B7D1-4019-9C35-F80DB6FF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BC0F621-8F6A-45D1-8316-96CC0652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5FC847B-4C4C-4739-8220-ECD029A4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361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05BFE92-C505-4312-B03C-3455922CA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40CFD65-8575-4416-BFA2-97329263E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7AE3060-EE8A-40E1-9116-E4318794F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B9A89F7-A044-41D4-B2BA-B5B6F22B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C45D1EB-278A-47FA-9DEB-E7472215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888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231E34F-F417-4F7E-B26B-EC387489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23B6230-9CBD-4711-9DC5-A8E711CF9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BA81486-D9B1-4A89-8E68-A14F47FA2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E9A711B-E929-4A96-9666-15DA065E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45D2011A-9F26-4587-88EE-429D5AF9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D157FDAB-35C8-4709-B337-C9966D9E8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3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8CAF43-F599-42CD-987E-78265BA1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768DF79-0001-4669-806E-AA2340F05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76A2630-B497-4AB5-92A3-D1E3CCD31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5C8A5A03-DAFD-4B5C-92A0-937E71B4D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BABC50EF-B25E-4E20-903E-F4F7A1DCA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AADFBA3A-8992-4713-90DC-372ADA00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1629546C-2C7D-4B59-ACB3-5572B4229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27BB00A7-D064-42B3-A49C-37DC031F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845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D6AEFA9-CF5E-4CAF-B673-269D01FD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6693546-DE1D-4302-A2BF-015FE230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B386701F-A18E-46F6-B102-27D63A3C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BBB3CDE-E4BA-4B27-A275-61E1057E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616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DF701C42-B377-4A30-B8CE-6489EA80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6CA68331-E689-4EC4-ADC9-69192841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9A17A049-E1DB-4073-A426-2594AC63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393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856B2C9-A17C-46E9-A81F-17414BC0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D21783E-2E1B-4412-BA90-CA68506C2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AA3323D0-D584-4FD5-9AEF-A31ACFA21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27E9C0D5-F021-4EF6-B162-C8989712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AEDC778-EFCE-4868-AD25-12B9C612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2467C63-D0F4-4197-A2FA-0EFDEB2A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255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7B3631C-EA82-485B-AEA3-70CD7F5D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5C626FCD-12B9-478E-848B-C89AF55130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4B07150-C3AA-406F-8155-EA363D935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CBA5D7A-52D4-44FD-9316-E0346B9F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671ACE13-FF24-42E6-B7FC-071841FF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1F3A8D13-60C0-4CB8-909E-AC3DADE8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9932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6CB0A495-F1DE-4C41-A36F-926AB242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4929FCE-9810-438F-8BE3-3308F22BF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3232C59-E4C6-43CE-BBDE-FDDD3D970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EAFBD-909F-4F24-87AD-121BBF006FB4}" type="datetimeFigureOut">
              <a:rPr lang="es-MX" smtClean="0"/>
              <a:t>15/03/2021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BB92FC8-7A06-4BCD-A3C3-5E59C2706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42EDFD2-16E4-4261-B1E3-0408D5900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4BF7-B86F-4F87-82D4-831D2CA61A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336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xmlns="" id="{7CDC0F6E-2EAE-4C8F-81B7-B289408D9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5E935573-992C-4CC3-A048-7630C9F83BF2}"/>
              </a:ext>
            </a:extLst>
          </p:cNvPr>
          <p:cNvSpPr txBox="1"/>
          <p:nvPr/>
        </p:nvSpPr>
        <p:spPr>
          <a:xfrm>
            <a:off x="5634303" y="1954111"/>
            <a:ext cx="6244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6910A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Desarrollo web con </a:t>
            </a:r>
            <a:r>
              <a:rPr lang="es-MX" sz="4000" b="1" dirty="0" err="1">
                <a:solidFill>
                  <a:srgbClr val="F6910A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ReactJS</a:t>
            </a:r>
            <a:endParaRPr lang="es-MX" sz="4000" b="1" dirty="0">
              <a:solidFill>
                <a:srgbClr val="F6910A"/>
              </a:solidFill>
              <a:latin typeface="Abadi" panose="020B06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58BA7654-CC04-43B1-80EF-CFBF24A9957B}"/>
              </a:ext>
            </a:extLst>
          </p:cNvPr>
          <p:cNvSpPr txBox="1"/>
          <p:nvPr/>
        </p:nvSpPr>
        <p:spPr>
          <a:xfrm>
            <a:off x="5976951" y="2940265"/>
            <a:ext cx="2150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b="1" dirty="0">
                <a:solidFill>
                  <a:srgbClr val="F5860B"/>
                </a:solidFill>
                <a:latin typeface="Bahnschrift Light Condensed" panose="020B0502040204020203" pitchFamily="34" charset="0"/>
                <a:cs typeface="Aharoni" panose="020B0604020202020204" pitchFamily="2" charset="-79"/>
              </a:rPr>
              <a:t>15</a:t>
            </a:r>
            <a:r>
              <a:rPr lang="es-MX" sz="2400" b="1" dirty="0">
                <a:solidFill>
                  <a:srgbClr val="F5860B"/>
                </a:solidFill>
                <a:latin typeface="Bahnschrift Light Condensed" panose="020B0502040204020203" pitchFamily="34" charset="0"/>
                <a:cs typeface="Aharoni" panose="020B0604020202020204" pitchFamily="2" charset="-79"/>
              </a:rPr>
              <a:t> de marzo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5ACCFF9D-3641-4A89-89F4-4A257CE16898}"/>
              </a:ext>
            </a:extLst>
          </p:cNvPr>
          <p:cNvSpPr txBox="1"/>
          <p:nvPr/>
        </p:nvSpPr>
        <p:spPr>
          <a:xfrm>
            <a:off x="5976951" y="3749877"/>
            <a:ext cx="2251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F5860B"/>
                </a:solidFill>
                <a:latin typeface="Bahnschrift Light Condensed" panose="020B0502040204020203" pitchFamily="34" charset="0"/>
                <a:cs typeface="Aharoni" panose="020B0604020202020204" pitchFamily="2" charset="-79"/>
              </a:rPr>
              <a:t>8:00 – 9:00 HORAS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E3D7E117-160D-4883-80E6-BE8DD0A3B261}"/>
              </a:ext>
            </a:extLst>
          </p:cNvPr>
          <p:cNvSpPr txBox="1"/>
          <p:nvPr/>
        </p:nvSpPr>
        <p:spPr>
          <a:xfrm>
            <a:off x="8376622" y="2464997"/>
            <a:ext cx="333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IMPARTIDO POR:  </a:t>
            </a:r>
            <a:r>
              <a:rPr lang="es-MX" sz="2000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Jenny Montenegro</a:t>
            </a:r>
            <a:endParaRPr lang="es-MX" sz="2400" b="1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cs typeface="Aharoni" panose="020B0604020202020204" pitchFamily="2" charset="-79"/>
            </a:endParaRPr>
          </a:p>
        </p:txBody>
      </p:sp>
      <p:pic>
        <p:nvPicPr>
          <p:cNvPr id="18" name="Gráfico 17" descr="Calendario con relleno sólido">
            <a:extLst>
              <a:ext uri="{FF2B5EF4-FFF2-40B4-BE49-F238E27FC236}">
                <a16:creationId xmlns:a16="http://schemas.microsoft.com/office/drawing/2014/main" xmlns="" id="{BA77B1DA-A6B4-4728-8BDE-946F4DBA6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34303" y="3221217"/>
            <a:ext cx="685295" cy="685295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5D8B942D-9864-4816-A63E-FD4626A6E7AB}"/>
              </a:ext>
            </a:extLst>
          </p:cNvPr>
          <p:cNvSpPr/>
          <p:nvPr/>
        </p:nvSpPr>
        <p:spPr>
          <a:xfrm>
            <a:off x="6319598" y="4118369"/>
            <a:ext cx="679013" cy="83243"/>
          </a:xfrm>
          <a:prstGeom prst="rect">
            <a:avLst/>
          </a:prstGeom>
          <a:solidFill>
            <a:srgbClr val="F586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2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F6FA87FE-3E5B-4E47-B319-9DCAD6E5E82B}"/>
              </a:ext>
            </a:extLst>
          </p:cNvPr>
          <p:cNvGrpSpPr/>
          <p:nvPr/>
        </p:nvGrpSpPr>
        <p:grpSpPr>
          <a:xfrm>
            <a:off x="9482652" y="5118881"/>
            <a:ext cx="2610610" cy="1314667"/>
            <a:chOff x="9373595" y="5219549"/>
            <a:chExt cx="2610610" cy="1314667"/>
          </a:xfrm>
        </p:grpSpPr>
        <p:pic>
          <p:nvPicPr>
            <p:cNvPr id="20" name="Imagen 19" descr="Icono&#10;&#10;Descripción generada automáticamente">
              <a:extLst>
                <a:ext uri="{FF2B5EF4-FFF2-40B4-BE49-F238E27FC236}">
                  <a16:creationId xmlns:a16="http://schemas.microsoft.com/office/drawing/2014/main" xmlns="" id="{0EE669F2-D5FD-4AB3-94CD-FF073B5F5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91" t="17397" r="70849" b="65049"/>
            <a:stretch/>
          </p:blipFill>
          <p:spPr>
            <a:xfrm>
              <a:off x="10098306" y="5219549"/>
              <a:ext cx="433453" cy="414441"/>
            </a:xfrm>
            <a:prstGeom prst="rect">
              <a:avLst/>
            </a:prstGeom>
          </p:spPr>
        </p:pic>
        <p:pic>
          <p:nvPicPr>
            <p:cNvPr id="23" name="Imagen 22" descr="Icono&#10;&#10;Descripción generada automáticamente">
              <a:extLst>
                <a:ext uri="{FF2B5EF4-FFF2-40B4-BE49-F238E27FC236}">
                  <a16:creationId xmlns:a16="http://schemas.microsoft.com/office/drawing/2014/main" xmlns="" id="{3A8D591D-8E5F-4CF1-AC15-6E9488ECE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80" t="37044" r="10777" b="44434"/>
            <a:stretch/>
          </p:blipFill>
          <p:spPr>
            <a:xfrm>
              <a:off x="10567607" y="5219549"/>
              <a:ext cx="433454" cy="426044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xmlns="" id="{E6E6E244-F27B-4E08-ADED-5BD2A4BE8C1C}"/>
                </a:ext>
              </a:extLst>
            </p:cNvPr>
            <p:cNvSpPr txBox="1"/>
            <p:nvPr/>
          </p:nvSpPr>
          <p:spPr>
            <a:xfrm>
              <a:off x="11036909" y="5303658"/>
              <a:ext cx="8417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000" i="1" dirty="0">
                  <a:solidFill>
                    <a:schemeClr val="bg1"/>
                  </a:solidFill>
                  <a:latin typeface="Nexa Bold" panose="02000000000000000000"/>
                </a:rPr>
                <a:t>/</a:t>
              </a:r>
              <a:r>
                <a:rPr lang="es-MX" sz="1000" i="1" dirty="0" err="1">
                  <a:solidFill>
                    <a:schemeClr val="bg1"/>
                  </a:solidFill>
                  <a:latin typeface="Nexa Bold" panose="02000000000000000000"/>
                </a:rPr>
                <a:t>ecysFIUSAC</a:t>
              </a:r>
              <a:endParaRPr lang="es-MX" sz="1000" i="1" dirty="0">
                <a:solidFill>
                  <a:schemeClr val="bg1"/>
                </a:solidFill>
                <a:latin typeface="Nexa Bold" panose="02000000000000000000"/>
              </a:endParaRP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xmlns="" id="{C884269D-58D5-4DAC-90FF-49CC7A314B5F}"/>
                </a:ext>
              </a:extLst>
            </p:cNvPr>
            <p:cNvSpPr txBox="1"/>
            <p:nvPr/>
          </p:nvSpPr>
          <p:spPr>
            <a:xfrm>
              <a:off x="10098306" y="6153738"/>
              <a:ext cx="18858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000" b="1" dirty="0">
                  <a:solidFill>
                    <a:schemeClr val="bg1"/>
                  </a:solidFill>
                  <a:latin typeface="Nexa Bold" panose="02000000000000000000"/>
                </a:rPr>
                <a:t>https://dtt-ecys.org</a:t>
              </a:r>
            </a:p>
          </p:txBody>
        </p:sp>
        <p:pic>
          <p:nvPicPr>
            <p:cNvPr id="26" name="Imagen 25" descr="Texto&#10;&#10;Descripción generada automáticamente">
              <a:extLst>
                <a:ext uri="{FF2B5EF4-FFF2-40B4-BE49-F238E27FC236}">
                  <a16:creationId xmlns:a16="http://schemas.microsoft.com/office/drawing/2014/main" xmlns="" id="{866B9FB4-CF65-4602-B639-7A3F3670F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29" b="18868"/>
            <a:stretch/>
          </p:blipFill>
          <p:spPr>
            <a:xfrm>
              <a:off x="9373595" y="6121919"/>
              <a:ext cx="636237" cy="412297"/>
            </a:xfrm>
            <a:prstGeom prst="rect">
              <a:avLst/>
            </a:prstGeom>
          </p:spPr>
        </p:pic>
      </p:grpSp>
      <p:pic>
        <p:nvPicPr>
          <p:cNvPr id="6" name="Imagen 5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CDECD035-42DD-40C3-8B79-EF34B1483D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57" y="4257789"/>
            <a:ext cx="1531690" cy="297403"/>
          </a:xfrm>
          <a:prstGeom prst="rect">
            <a:avLst/>
          </a:prstGeom>
        </p:spPr>
      </p:pic>
      <p:pic>
        <p:nvPicPr>
          <p:cNvPr id="9" name="Imagen 8" descr="Código QR&#10;&#10;Descripción generada automáticamente">
            <a:extLst>
              <a:ext uri="{FF2B5EF4-FFF2-40B4-BE49-F238E27FC236}">
                <a16:creationId xmlns:a16="http://schemas.microsoft.com/office/drawing/2014/main" xmlns="" id="{9D29B4BC-4C38-4A79-93ED-67D5D336F3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769" y="3935783"/>
            <a:ext cx="988272" cy="98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1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 con confianza media">
            <a:extLst>
              <a:ext uri="{FF2B5EF4-FFF2-40B4-BE49-F238E27FC236}">
                <a16:creationId xmlns:a16="http://schemas.microsoft.com/office/drawing/2014/main" xmlns="" id="{28AB4FA9-77F1-4476-909E-4483A01E00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87" y="2783995"/>
            <a:ext cx="2097241" cy="40057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1A7A61B7-2AFD-4AE8-9D7E-F93FC2855A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39" y="3429000"/>
            <a:ext cx="1363202" cy="369332"/>
          </a:xfrm>
          <a:prstGeom prst="rect">
            <a:avLst/>
          </a:prstGeom>
        </p:spPr>
      </p:pic>
      <p:pic>
        <p:nvPicPr>
          <p:cNvPr id="4" name="Imagen 3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68368142-EF70-4426-B803-F326D76804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39" y="2278903"/>
            <a:ext cx="819659" cy="298534"/>
          </a:xfrm>
          <a:prstGeom prst="rect">
            <a:avLst/>
          </a:prstGeom>
        </p:spPr>
      </p:pic>
      <p:pic>
        <p:nvPicPr>
          <p:cNvPr id="5" name="Imagen 4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80C9F9EC-C0C0-4A31-814A-15C82C4A3A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39" y="1710583"/>
            <a:ext cx="1531690" cy="29740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8D4F1F15-DA0F-4249-BDC3-98B7CD74DC3B}"/>
              </a:ext>
            </a:extLst>
          </p:cNvPr>
          <p:cNvSpPr txBox="1"/>
          <p:nvPr/>
        </p:nvSpPr>
        <p:spPr>
          <a:xfrm>
            <a:off x="985287" y="867239"/>
            <a:ext cx="624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6910A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Iconos:</a:t>
            </a:r>
          </a:p>
        </p:txBody>
      </p:sp>
    </p:spTree>
    <p:extLst>
      <p:ext uri="{BB962C8B-B14F-4D97-AF65-F5344CB8AC3E}">
        <p14:creationId xmlns:p14="http://schemas.microsoft.com/office/powerpoint/2010/main" val="5635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23</Words>
  <Application>Microsoft Office PowerPoint</Application>
  <PresentationFormat>Personalizado</PresentationFormat>
  <Paragraphs>7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3" baseType="lpstr"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Jenny Montenegro</dc:creator>
  <cp:lastModifiedBy>mmarin</cp:lastModifiedBy>
  <cp:revision>3</cp:revision>
  <dcterms:created xsi:type="dcterms:W3CDTF">2021-03-15T16:03:29Z</dcterms:created>
  <dcterms:modified xsi:type="dcterms:W3CDTF">2021-03-16T04:34:49Z</dcterms:modified>
</cp:coreProperties>
</file>